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Тойота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Королла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цвет: белый, ГРЗ: Т013ЕА93, брошено по адресу: г. Москва, район Щербинка, квартал Южный, вблизи д. 6.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048" y="2351999"/>
            <a:ext cx="4806661" cy="344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11586</TotalTime>
  <Words>199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10</cp:revision>
  <dcterms:created xsi:type="dcterms:W3CDTF">2026-04-13T13:48:55Z</dcterms:created>
  <dcterms:modified xsi:type="dcterms:W3CDTF">2026-05-18T08:36:35Z</dcterms:modified>
</cp:coreProperties>
</file>